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pos="960"/>
        <p:guide pos="676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90082" y="1000977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62333" y="4680038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76833" y="702500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76833" y="4339725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44496" y="3553684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662" y="2403111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763551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402735" y="117678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395099" y="251712"/>
            <a:ext cx="9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496630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22823" y="4678038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7174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77</cp:revision>
  <dcterms:created xsi:type="dcterms:W3CDTF">2023-05-01T21:14:50Z</dcterms:created>
  <dcterms:modified xsi:type="dcterms:W3CDTF">2023-09-04T10:31:10Z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